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1"/>
  </p:notesMasterIdLst>
  <p:sldIdLst>
    <p:sldId id="256" r:id="rId5"/>
    <p:sldId id="257" r:id="rId6"/>
    <p:sldId id="258" r:id="rId7"/>
    <p:sldId id="259" r:id="rId8"/>
    <p:sldId id="260" r:id="rId9"/>
    <p:sldId id="261" r:id="rId10"/>
  </p:sldIdLst>
  <p:sldSz cx="11430000" cy="11430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F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08D590-9A6E-CA41-93C6-2DB752083F55}" v="10" dt="2025-08-11T12:19:41.7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0"/>
    <p:restoredTop sz="94658"/>
  </p:normalViewPr>
  <p:slideViewPr>
    <p:cSldViewPr snapToGrid="0">
      <p:cViewPr varScale="1">
        <p:scale>
          <a:sx n="69" d="100"/>
          <a:sy n="69" d="100"/>
        </p:scale>
        <p:origin x="275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na Øverby" userId="f13e42a6-dcfa-4aaa-b165-0c95e037f242" providerId="ADAL" clId="{5F08D590-9A6E-CA41-93C6-2DB752083F55}"/>
    <pc:docChg chg="undo custSel modSld">
      <pc:chgData name="Lena Øverby" userId="f13e42a6-dcfa-4aaa-b165-0c95e037f242" providerId="ADAL" clId="{5F08D590-9A6E-CA41-93C6-2DB752083F55}" dt="2025-08-11T12:19:41.743" v="47"/>
      <pc:docMkLst>
        <pc:docMk/>
      </pc:docMkLst>
      <pc:sldChg chg="addSp delSp modSp mod">
        <pc:chgData name="Lena Øverby" userId="f13e42a6-dcfa-4aaa-b165-0c95e037f242" providerId="ADAL" clId="{5F08D590-9A6E-CA41-93C6-2DB752083F55}" dt="2025-08-11T12:10:29.885" v="13" actId="1037"/>
        <pc:sldMkLst>
          <pc:docMk/>
          <pc:sldMk cId="3249886706" sldId="256"/>
        </pc:sldMkLst>
        <pc:picChg chg="add del mod">
          <ac:chgData name="Lena Øverby" userId="f13e42a6-dcfa-4aaa-b165-0c95e037f242" providerId="ADAL" clId="{5F08D590-9A6E-CA41-93C6-2DB752083F55}" dt="2025-08-11T12:10:01.082" v="1" actId="478"/>
          <ac:picMkLst>
            <pc:docMk/>
            <pc:sldMk cId="3249886706" sldId="256"/>
            <ac:picMk id="7" creationId="{BE8DE107-ED69-B38D-BB12-9BAF3B58C8CC}"/>
          </ac:picMkLst>
        </pc:picChg>
        <pc:picChg chg="mod">
          <ac:chgData name="Lena Øverby" userId="f13e42a6-dcfa-4aaa-b165-0c95e037f242" providerId="ADAL" clId="{5F08D590-9A6E-CA41-93C6-2DB752083F55}" dt="2025-08-11T12:10:29.885" v="13" actId="1037"/>
          <ac:picMkLst>
            <pc:docMk/>
            <pc:sldMk cId="3249886706" sldId="256"/>
            <ac:picMk id="16" creationId="{E17F4583-9294-303E-A126-81D2B0322A5D}"/>
          </ac:picMkLst>
        </pc:picChg>
      </pc:sldChg>
      <pc:sldChg chg="addSp delSp modSp mod">
        <pc:chgData name="Lena Øverby" userId="f13e42a6-dcfa-4aaa-b165-0c95e037f242" providerId="ADAL" clId="{5F08D590-9A6E-CA41-93C6-2DB752083F55}" dt="2025-08-11T12:19:41.743" v="47"/>
        <pc:sldMkLst>
          <pc:docMk/>
          <pc:sldMk cId="3164609996" sldId="257"/>
        </pc:sldMkLst>
        <pc:picChg chg="add del mod">
          <ac:chgData name="Lena Øverby" userId="f13e42a6-dcfa-4aaa-b165-0c95e037f242" providerId="ADAL" clId="{5F08D590-9A6E-CA41-93C6-2DB752083F55}" dt="2025-08-11T12:19:39.508" v="45" actId="478"/>
          <ac:picMkLst>
            <pc:docMk/>
            <pc:sldMk cId="3164609996" sldId="257"/>
            <ac:picMk id="3" creationId="{2CA762E1-129E-ACDB-3D2F-9755534B2069}"/>
          </ac:picMkLst>
        </pc:picChg>
        <pc:picChg chg="add mod">
          <ac:chgData name="Lena Øverby" userId="f13e42a6-dcfa-4aaa-b165-0c95e037f242" providerId="ADAL" clId="{5F08D590-9A6E-CA41-93C6-2DB752083F55}" dt="2025-08-11T12:19:41.743" v="47"/>
          <ac:picMkLst>
            <pc:docMk/>
            <pc:sldMk cId="3164609996" sldId="257"/>
            <ac:picMk id="4" creationId="{6D22B942-F25E-0AA3-D8FF-8AAD8E1A3262}"/>
          </ac:picMkLst>
        </pc:picChg>
        <pc:picChg chg="del">
          <ac:chgData name="Lena Øverby" userId="f13e42a6-dcfa-4aaa-b165-0c95e037f242" providerId="ADAL" clId="{5F08D590-9A6E-CA41-93C6-2DB752083F55}" dt="2025-08-11T12:19:41.116" v="46" actId="478"/>
          <ac:picMkLst>
            <pc:docMk/>
            <pc:sldMk cId="3164609996" sldId="257"/>
            <ac:picMk id="7" creationId="{E792EBE6-ED4A-B956-3055-D23449986061}"/>
          </ac:picMkLst>
        </pc:picChg>
      </pc:sldChg>
      <pc:sldChg chg="addSp delSp modSp mod">
        <pc:chgData name="Lena Øverby" userId="f13e42a6-dcfa-4aaa-b165-0c95e037f242" providerId="ADAL" clId="{5F08D590-9A6E-CA41-93C6-2DB752083F55}" dt="2025-08-11T12:19:24.396" v="36"/>
        <pc:sldMkLst>
          <pc:docMk/>
          <pc:sldMk cId="2439935490" sldId="258"/>
        </pc:sldMkLst>
        <pc:picChg chg="add del mod">
          <ac:chgData name="Lena Øverby" userId="f13e42a6-dcfa-4aaa-b165-0c95e037f242" providerId="ADAL" clId="{5F08D590-9A6E-CA41-93C6-2DB752083F55}" dt="2025-08-11T12:19:21.890" v="34" actId="478"/>
          <ac:picMkLst>
            <pc:docMk/>
            <pc:sldMk cId="2439935490" sldId="258"/>
            <ac:picMk id="2" creationId="{F56F406D-B01B-5F7C-4CDF-30E518AC067A}"/>
          </ac:picMkLst>
        </pc:picChg>
        <pc:picChg chg="add mod">
          <ac:chgData name="Lena Øverby" userId="f13e42a6-dcfa-4aaa-b165-0c95e037f242" providerId="ADAL" clId="{5F08D590-9A6E-CA41-93C6-2DB752083F55}" dt="2025-08-11T12:19:24.396" v="36"/>
          <ac:picMkLst>
            <pc:docMk/>
            <pc:sldMk cId="2439935490" sldId="258"/>
            <ac:picMk id="3" creationId="{566CD7FD-6D91-1A93-5A22-433733B4085C}"/>
          </ac:picMkLst>
        </pc:picChg>
        <pc:picChg chg="del">
          <ac:chgData name="Lena Øverby" userId="f13e42a6-dcfa-4aaa-b165-0c95e037f242" providerId="ADAL" clId="{5F08D590-9A6E-CA41-93C6-2DB752083F55}" dt="2025-08-11T12:19:23.830" v="35" actId="478"/>
          <ac:picMkLst>
            <pc:docMk/>
            <pc:sldMk cId="2439935490" sldId="258"/>
            <ac:picMk id="4" creationId="{33C2B4B4-04AF-D1C7-A57B-0EA50EA9002D}"/>
          </ac:picMkLst>
        </pc:picChg>
      </pc:sldChg>
      <pc:sldChg chg="modSp mod">
        <pc:chgData name="Lena Øverby" userId="f13e42a6-dcfa-4aaa-b165-0c95e037f242" providerId="ADAL" clId="{5F08D590-9A6E-CA41-93C6-2DB752083F55}" dt="2025-08-11T12:13:15.036" v="25" actId="14826"/>
        <pc:sldMkLst>
          <pc:docMk/>
          <pc:sldMk cId="45078787" sldId="259"/>
        </pc:sldMkLst>
        <pc:picChg chg="mod">
          <ac:chgData name="Lena Øverby" userId="f13e42a6-dcfa-4aaa-b165-0c95e037f242" providerId="ADAL" clId="{5F08D590-9A6E-CA41-93C6-2DB752083F55}" dt="2025-08-11T12:13:15.036" v="25" actId="14826"/>
          <ac:picMkLst>
            <pc:docMk/>
            <pc:sldMk cId="45078787" sldId="259"/>
            <ac:picMk id="7" creationId="{F0751DBD-3000-7908-B92A-00B51FF95FF1}"/>
          </ac:picMkLst>
        </pc:picChg>
      </pc:sldChg>
      <pc:sldChg chg="addSp delSp modSp mod">
        <pc:chgData name="Lena Øverby" userId="f13e42a6-dcfa-4aaa-b165-0c95e037f242" providerId="ADAL" clId="{5F08D590-9A6E-CA41-93C6-2DB752083F55}" dt="2025-08-11T12:10:51.014" v="20" actId="1038"/>
        <pc:sldMkLst>
          <pc:docMk/>
          <pc:sldMk cId="3081178592" sldId="260"/>
        </pc:sldMkLst>
        <pc:picChg chg="add del mod">
          <ac:chgData name="Lena Øverby" userId="f13e42a6-dcfa-4aaa-b165-0c95e037f242" providerId="ADAL" clId="{5F08D590-9A6E-CA41-93C6-2DB752083F55}" dt="2025-08-11T12:10:44.649" v="16" actId="478"/>
          <ac:picMkLst>
            <pc:docMk/>
            <pc:sldMk cId="3081178592" sldId="260"/>
            <ac:picMk id="2" creationId="{36C57EE0-90B7-B7C0-CE2A-34AFE8C4BF45}"/>
          </ac:picMkLst>
        </pc:picChg>
        <pc:picChg chg="add mod">
          <ac:chgData name="Lena Øverby" userId="f13e42a6-dcfa-4aaa-b165-0c95e037f242" providerId="ADAL" clId="{5F08D590-9A6E-CA41-93C6-2DB752083F55}" dt="2025-08-11T12:10:51.014" v="20" actId="1038"/>
          <ac:picMkLst>
            <pc:docMk/>
            <pc:sldMk cId="3081178592" sldId="260"/>
            <ac:picMk id="3" creationId="{D2B547F0-B729-EB72-7CB5-197C33214F2D}"/>
          </ac:picMkLst>
        </pc:picChg>
        <pc:picChg chg="del">
          <ac:chgData name="Lena Øverby" userId="f13e42a6-dcfa-4aaa-b165-0c95e037f242" providerId="ADAL" clId="{5F08D590-9A6E-CA41-93C6-2DB752083F55}" dt="2025-08-11T12:10:46.325" v="17" actId="478"/>
          <ac:picMkLst>
            <pc:docMk/>
            <pc:sldMk cId="3081178592" sldId="260"/>
            <ac:picMk id="15" creationId="{2BCDF2AD-597F-E1B6-6186-FBACF3696AAA}"/>
          </ac:picMkLst>
        </pc:picChg>
      </pc:sldChg>
      <pc:sldChg chg="addSp delSp modSp mod">
        <pc:chgData name="Lena Øverby" userId="f13e42a6-dcfa-4aaa-b165-0c95e037f242" providerId="ADAL" clId="{5F08D590-9A6E-CA41-93C6-2DB752083F55}" dt="2025-08-11T12:11:00.729" v="22"/>
        <pc:sldMkLst>
          <pc:docMk/>
          <pc:sldMk cId="1476350097" sldId="261"/>
        </pc:sldMkLst>
        <pc:picChg chg="add mod">
          <ac:chgData name="Lena Øverby" userId="f13e42a6-dcfa-4aaa-b165-0c95e037f242" providerId="ADAL" clId="{5F08D590-9A6E-CA41-93C6-2DB752083F55}" dt="2025-08-11T12:11:00.729" v="22"/>
          <ac:picMkLst>
            <pc:docMk/>
            <pc:sldMk cId="1476350097" sldId="261"/>
            <ac:picMk id="2" creationId="{1B1C946D-86CC-A5A6-7596-37FE53F188ED}"/>
          </ac:picMkLst>
        </pc:picChg>
        <pc:picChg chg="del">
          <ac:chgData name="Lena Øverby" userId="f13e42a6-dcfa-4aaa-b165-0c95e037f242" providerId="ADAL" clId="{5F08D590-9A6E-CA41-93C6-2DB752083F55}" dt="2025-08-11T12:10:58.386" v="21" actId="478"/>
          <ac:picMkLst>
            <pc:docMk/>
            <pc:sldMk cId="1476350097" sldId="261"/>
            <ac:picMk id="15" creationId="{B21F603A-8F19-6CDB-B0AB-134C52DF31A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B789CA-95ED-0E47-8728-4CC5B8017A31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9D8A6D-7276-594D-A63B-859D62C30B0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3958744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9D8A6D-7276-594D-A63B-859D62C30B05}" type="slidenum">
              <a:rPr lang="en-NO" smtClean="0"/>
              <a:t>1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0839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96ACFE-EBDE-52BE-A416-4591EDEBD0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F33F82-CC7F-C71B-0F29-8642789729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61B030-799C-3193-5017-6C89C6BAAD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09DE3B-BE01-41D2-B124-321181BC87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9D8A6D-7276-594D-A63B-859D62C30B05}" type="slidenum">
              <a:rPr lang="en-NO" smtClean="0"/>
              <a:t>2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510276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60CA4B-CE7B-03D3-8135-AA78FD5D9A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A298F4-BC65-6D9A-D515-0C0D6047BA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097D8A-1AC3-C167-C36C-F0D08FA6CE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78767B-2DD4-1D94-A3D6-0FD15BF5E6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9D8A6D-7276-594D-A63B-859D62C30B05}" type="slidenum">
              <a:rPr lang="en-NO" smtClean="0"/>
              <a:t>3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10026475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16EE18-7A93-77FB-3ADA-F01A7BC1C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43195A-AC17-6F97-BF32-79AF6DC040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488EB4-8C26-1FB4-7AC4-60CB2C1196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A7193A-7733-6284-1CEC-22122B5F15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9D8A6D-7276-594D-A63B-859D62C30B05}" type="slidenum">
              <a:rPr lang="en-NO" smtClean="0"/>
              <a:t>4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41565183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936436-A719-6CE7-D919-7AF6D3CFF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B7BE20-4820-B9C8-5A51-270D71316F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6EC647-35C4-E537-0963-E78C00E4C9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BF3A58-D77C-CBE1-C257-E32CC08071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9D8A6D-7276-594D-A63B-859D62C30B05}" type="slidenum">
              <a:rPr lang="en-NO" smtClean="0"/>
              <a:t>5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7009188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9E322A-4367-05A4-8EC6-736DB8EB05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1D757A-0380-FCE0-0D2E-3DA9D535AF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3FDEB5-DB1A-2ED9-05AC-DC1D86E9AD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DD5457-DCBC-947A-3274-BDEA3E1E21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9D8A6D-7276-594D-A63B-859D62C30B05}" type="slidenum">
              <a:rPr lang="en-NO" smtClean="0"/>
              <a:t>6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1958141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870605"/>
            <a:ext cx="9715500" cy="3979333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50" y="6003397"/>
            <a:ext cx="8572500" cy="275960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500" indent="0" algn="ctr">
              <a:buNone/>
              <a:defRPr sz="2500"/>
            </a:lvl2pPr>
            <a:lvl3pPr marL="1143000" indent="0" algn="ctr">
              <a:buNone/>
              <a:defRPr sz="2250"/>
            </a:lvl3pPr>
            <a:lvl4pPr marL="1714500" indent="0" algn="ctr">
              <a:buNone/>
              <a:defRPr sz="2000"/>
            </a:lvl4pPr>
            <a:lvl5pPr marL="2286000" indent="0" algn="ctr">
              <a:buNone/>
              <a:defRPr sz="2000"/>
            </a:lvl5pPr>
            <a:lvl6pPr marL="2857500" indent="0" algn="ctr">
              <a:buNone/>
              <a:defRPr sz="2000"/>
            </a:lvl6pPr>
            <a:lvl7pPr marL="3429000" indent="0" algn="ctr">
              <a:buNone/>
              <a:defRPr sz="2000"/>
            </a:lvl7pPr>
            <a:lvl8pPr marL="4000500" indent="0" algn="ctr">
              <a:buNone/>
              <a:defRPr sz="2000"/>
            </a:lvl8pPr>
            <a:lvl9pPr marL="4572000" indent="0" algn="ctr">
              <a:buNone/>
              <a:defRPr sz="20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96185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938489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79594" y="608542"/>
            <a:ext cx="2464594" cy="968639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5813" y="608542"/>
            <a:ext cx="7250906" cy="968639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199810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1583528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860" y="2849566"/>
            <a:ext cx="9858375" cy="4754562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860" y="7649107"/>
            <a:ext cx="9858375" cy="2500312"/>
          </a:xfrm>
        </p:spPr>
        <p:txBody>
          <a:bodyPr/>
          <a:lstStyle>
            <a:lvl1pPr marL="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1pPr>
            <a:lvl2pPr marL="571500" indent="0">
              <a:buNone/>
              <a:defRPr sz="2500">
                <a:solidFill>
                  <a:schemeClr val="tx1">
                    <a:tint val="82000"/>
                  </a:schemeClr>
                </a:solidFill>
              </a:defRPr>
            </a:lvl2pPr>
            <a:lvl3pPr marL="1143000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3pPr>
            <a:lvl4pPr marL="17145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4pPr>
            <a:lvl5pPr marL="22860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5pPr>
            <a:lvl6pPr marL="28575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6pPr>
            <a:lvl7pPr marL="34290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7pPr>
            <a:lvl8pPr marL="40005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8pPr>
            <a:lvl9pPr marL="45720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1695215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813" y="3042708"/>
            <a:ext cx="4857750" cy="725223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86438" y="3042708"/>
            <a:ext cx="4857750" cy="725223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39449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608544"/>
            <a:ext cx="9858375" cy="220927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7303" y="2801938"/>
            <a:ext cx="4835425" cy="1373187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500" indent="0">
              <a:buNone/>
              <a:defRPr sz="2500" b="1"/>
            </a:lvl2pPr>
            <a:lvl3pPr marL="1143000" indent="0">
              <a:buNone/>
              <a:defRPr sz="2250" b="1"/>
            </a:lvl3pPr>
            <a:lvl4pPr marL="1714500" indent="0">
              <a:buNone/>
              <a:defRPr sz="2000" b="1"/>
            </a:lvl4pPr>
            <a:lvl5pPr marL="2286000" indent="0">
              <a:buNone/>
              <a:defRPr sz="2000" b="1"/>
            </a:lvl5pPr>
            <a:lvl6pPr marL="2857500" indent="0">
              <a:buNone/>
              <a:defRPr sz="2000" b="1"/>
            </a:lvl6pPr>
            <a:lvl7pPr marL="3429000" indent="0">
              <a:buNone/>
              <a:defRPr sz="2000" b="1"/>
            </a:lvl7pPr>
            <a:lvl8pPr marL="4000500" indent="0">
              <a:buNone/>
              <a:defRPr sz="2000" b="1"/>
            </a:lvl8pPr>
            <a:lvl9pPr marL="4572000" indent="0">
              <a:buNone/>
              <a:defRPr sz="20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7303" y="4175125"/>
            <a:ext cx="4835425" cy="614098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86438" y="2801938"/>
            <a:ext cx="4859239" cy="1373187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500" indent="0">
              <a:buNone/>
              <a:defRPr sz="2500" b="1"/>
            </a:lvl2pPr>
            <a:lvl3pPr marL="1143000" indent="0">
              <a:buNone/>
              <a:defRPr sz="2250" b="1"/>
            </a:lvl3pPr>
            <a:lvl4pPr marL="1714500" indent="0">
              <a:buNone/>
              <a:defRPr sz="2000" b="1"/>
            </a:lvl4pPr>
            <a:lvl5pPr marL="2286000" indent="0">
              <a:buNone/>
              <a:defRPr sz="2000" b="1"/>
            </a:lvl5pPr>
            <a:lvl6pPr marL="2857500" indent="0">
              <a:buNone/>
              <a:defRPr sz="2000" b="1"/>
            </a:lvl6pPr>
            <a:lvl7pPr marL="3429000" indent="0">
              <a:buNone/>
              <a:defRPr sz="2000" b="1"/>
            </a:lvl7pPr>
            <a:lvl8pPr marL="4000500" indent="0">
              <a:buNone/>
              <a:defRPr sz="2000" b="1"/>
            </a:lvl8pPr>
            <a:lvl9pPr marL="4572000" indent="0">
              <a:buNone/>
              <a:defRPr sz="20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86438" y="4175125"/>
            <a:ext cx="4859239" cy="614098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1040767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4052300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799331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762000"/>
            <a:ext cx="3686473" cy="26670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9238" y="1645711"/>
            <a:ext cx="5786438" cy="8122708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1" y="3429000"/>
            <a:ext cx="3686473" cy="6352647"/>
          </a:xfrm>
        </p:spPr>
        <p:txBody>
          <a:bodyPr/>
          <a:lstStyle>
            <a:lvl1pPr marL="0" indent="0">
              <a:buNone/>
              <a:defRPr sz="2000"/>
            </a:lvl1pPr>
            <a:lvl2pPr marL="571500" indent="0">
              <a:buNone/>
              <a:defRPr sz="1750"/>
            </a:lvl2pPr>
            <a:lvl3pPr marL="1143000" indent="0">
              <a:buNone/>
              <a:defRPr sz="1500"/>
            </a:lvl3pPr>
            <a:lvl4pPr marL="1714500" indent="0">
              <a:buNone/>
              <a:defRPr sz="1250"/>
            </a:lvl4pPr>
            <a:lvl5pPr marL="2286000" indent="0">
              <a:buNone/>
              <a:defRPr sz="1250"/>
            </a:lvl5pPr>
            <a:lvl6pPr marL="2857500" indent="0">
              <a:buNone/>
              <a:defRPr sz="1250"/>
            </a:lvl6pPr>
            <a:lvl7pPr marL="3429000" indent="0">
              <a:buNone/>
              <a:defRPr sz="1250"/>
            </a:lvl7pPr>
            <a:lvl8pPr marL="4000500" indent="0">
              <a:buNone/>
              <a:defRPr sz="1250"/>
            </a:lvl8pPr>
            <a:lvl9pPr marL="4572000" indent="0">
              <a:buNone/>
              <a:defRPr sz="12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684857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762000"/>
            <a:ext cx="3686473" cy="26670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59238" y="1645711"/>
            <a:ext cx="5786438" cy="8122708"/>
          </a:xfrm>
        </p:spPr>
        <p:txBody>
          <a:bodyPr anchor="t"/>
          <a:lstStyle>
            <a:lvl1pPr marL="0" indent="0">
              <a:buNone/>
              <a:defRPr sz="4000"/>
            </a:lvl1pPr>
            <a:lvl2pPr marL="571500" indent="0">
              <a:buNone/>
              <a:defRPr sz="3500"/>
            </a:lvl2pPr>
            <a:lvl3pPr marL="1143000" indent="0">
              <a:buNone/>
              <a:defRPr sz="3000"/>
            </a:lvl3pPr>
            <a:lvl4pPr marL="1714500" indent="0">
              <a:buNone/>
              <a:defRPr sz="2500"/>
            </a:lvl4pPr>
            <a:lvl5pPr marL="2286000" indent="0">
              <a:buNone/>
              <a:defRPr sz="2500"/>
            </a:lvl5pPr>
            <a:lvl6pPr marL="2857500" indent="0">
              <a:buNone/>
              <a:defRPr sz="2500"/>
            </a:lvl6pPr>
            <a:lvl7pPr marL="3429000" indent="0">
              <a:buNone/>
              <a:defRPr sz="2500"/>
            </a:lvl7pPr>
            <a:lvl8pPr marL="4000500" indent="0">
              <a:buNone/>
              <a:defRPr sz="2500"/>
            </a:lvl8pPr>
            <a:lvl9pPr marL="4572000" indent="0">
              <a:buNone/>
              <a:defRPr sz="2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1" y="3429000"/>
            <a:ext cx="3686473" cy="6352647"/>
          </a:xfrm>
        </p:spPr>
        <p:txBody>
          <a:bodyPr/>
          <a:lstStyle>
            <a:lvl1pPr marL="0" indent="0">
              <a:buNone/>
              <a:defRPr sz="2000"/>
            </a:lvl1pPr>
            <a:lvl2pPr marL="571500" indent="0">
              <a:buNone/>
              <a:defRPr sz="1750"/>
            </a:lvl2pPr>
            <a:lvl3pPr marL="1143000" indent="0">
              <a:buNone/>
              <a:defRPr sz="1500"/>
            </a:lvl3pPr>
            <a:lvl4pPr marL="1714500" indent="0">
              <a:buNone/>
              <a:defRPr sz="1250"/>
            </a:lvl4pPr>
            <a:lvl5pPr marL="2286000" indent="0">
              <a:buNone/>
              <a:defRPr sz="1250"/>
            </a:lvl5pPr>
            <a:lvl6pPr marL="2857500" indent="0">
              <a:buNone/>
              <a:defRPr sz="1250"/>
            </a:lvl6pPr>
            <a:lvl7pPr marL="3429000" indent="0">
              <a:buNone/>
              <a:defRPr sz="1250"/>
            </a:lvl7pPr>
            <a:lvl8pPr marL="4000500" indent="0">
              <a:buNone/>
              <a:defRPr sz="1250"/>
            </a:lvl8pPr>
            <a:lvl9pPr marL="4572000" indent="0">
              <a:buNone/>
              <a:defRPr sz="12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3123959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5813" y="608544"/>
            <a:ext cx="9858375" cy="2209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813" y="3042708"/>
            <a:ext cx="9858375" cy="725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813" y="10593919"/>
            <a:ext cx="2571750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67E585C-6CA4-2A41-93D4-4D28AA3593AF}" type="datetimeFigureOut">
              <a:rPr lang="en-NO" smtClean="0"/>
              <a:t>11/08/2025</a:t>
            </a:fld>
            <a:endParaRPr lang="en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6188" y="10593919"/>
            <a:ext cx="3857625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2438" y="10593919"/>
            <a:ext cx="2571750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147001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143000" rtl="0" eaLnBrk="1" latinLnBrk="0" hangingPunct="1">
        <a:lnSpc>
          <a:spcPct val="90000"/>
        </a:lnSpc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1143000" rtl="0" eaLnBrk="1" latinLnBrk="0" hangingPunct="1">
        <a:lnSpc>
          <a:spcPct val="90000"/>
        </a:lnSpc>
        <a:spcBef>
          <a:spcPts val="1250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57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428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2000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571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3143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714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286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857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1pPr>
      <a:lvl2pPr marL="571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714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2857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429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000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572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C9A9369-9E1E-5C5A-5E12-ABF9BA56FFD8}"/>
              </a:ext>
            </a:extLst>
          </p:cNvPr>
          <p:cNvSpPr/>
          <p:nvPr/>
        </p:nvSpPr>
        <p:spPr>
          <a:xfrm>
            <a:off x="0" y="9822873"/>
            <a:ext cx="11430000" cy="1607126"/>
          </a:xfrm>
          <a:prstGeom prst="rect">
            <a:avLst/>
          </a:prstGeom>
          <a:solidFill>
            <a:srgbClr val="FF0F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17C0394-7C0F-A2EB-3E42-1F9438D6F6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4173212"/>
            <a:ext cx="3968750" cy="2354214"/>
          </a:xfrm>
        </p:spPr>
        <p:txBody>
          <a:bodyPr>
            <a:normAutofit/>
          </a:bodyPr>
          <a:lstStyle/>
          <a:p>
            <a:pPr algn="l"/>
            <a:r>
              <a:rPr lang="en-GB" sz="4000" b="1" dirty="0">
                <a:effectLst/>
                <a:latin typeface="Arial" panose="020B0604020202020204" pitchFamily="34" charset="0"/>
              </a:rPr>
              <a:t>Denne </a:t>
            </a:r>
            <a:r>
              <a:rPr lang="en-GB" sz="4000" b="1" dirty="0" err="1">
                <a:effectLst/>
                <a:latin typeface="Arial" panose="020B0604020202020204" pitchFamily="34" charset="0"/>
              </a:rPr>
              <a:t>gjengen</a:t>
            </a:r>
            <a:r>
              <a:rPr lang="en-GB" sz="4000" b="1" dirty="0">
                <a:effectLst/>
                <a:latin typeface="Arial" panose="020B0604020202020204" pitchFamily="34" charset="0"/>
              </a:rPr>
              <a:t> er gull </a:t>
            </a:r>
            <a:r>
              <a:rPr lang="en-GB" sz="4000" b="1" dirty="0" err="1">
                <a:effectLst/>
                <a:latin typeface="Arial" panose="020B0604020202020204" pitchFamily="34" charset="0"/>
              </a:rPr>
              <a:t>verdt</a:t>
            </a:r>
            <a:r>
              <a:rPr lang="en-GB" sz="4000" b="1" dirty="0">
                <a:effectLst/>
                <a:latin typeface="Arial" panose="020B0604020202020204" pitchFamily="34" charset="0"/>
              </a:rPr>
              <a:t>!</a:t>
            </a:r>
            <a:endParaRPr lang="en-GB" sz="4000" dirty="0">
              <a:effectLst/>
              <a:latin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E94F93-F0DA-FDD0-891B-E9C8E2F39B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49" y="7256788"/>
            <a:ext cx="3968751" cy="2566086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GB" dirty="0" err="1">
                <a:effectLst/>
                <a:latin typeface="Arial" panose="020B0604020202020204" pitchFamily="34" charset="0"/>
              </a:rPr>
              <a:t>Møt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menneskene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som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står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på</a:t>
            </a:r>
            <a:r>
              <a:rPr lang="en-GB" dirty="0">
                <a:effectLst/>
                <a:latin typeface="Arial" panose="020B0604020202020204" pitchFamily="34" charset="0"/>
              </a:rPr>
              <a:t> for </a:t>
            </a:r>
            <a:r>
              <a:rPr lang="en-GB" dirty="0" err="1">
                <a:effectLst/>
                <a:latin typeface="Arial" panose="020B0604020202020204" pitchFamily="34" charset="0"/>
              </a:rPr>
              <a:t>en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renere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fremtid</a:t>
            </a:r>
            <a:endParaRPr lang="en-GB" dirty="0">
              <a:effectLst/>
              <a:latin typeface="Arial" panose="020B0604020202020204" pitchFamily="34" charset="0"/>
            </a:endParaRPr>
          </a:p>
        </p:txBody>
      </p:sp>
      <p:pic>
        <p:nvPicPr>
          <p:cNvPr id="5" name="Picture 4" descr="A white letter u on a black background&#10;&#10;AI-generated content may be incorrect.">
            <a:extLst>
              <a:ext uri="{FF2B5EF4-FFF2-40B4-BE49-F238E27FC236}">
                <a16:creationId xmlns:a16="http://schemas.microsoft.com/office/drawing/2014/main" id="{6C4BFC42-F3B3-66FD-B23F-0CF3F0803F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0909" y="10302692"/>
            <a:ext cx="4357696" cy="6377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3B01077-76B1-688D-84D9-72D07BB715C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861" r="31959"/>
          <a:stretch/>
        </p:blipFill>
        <p:spPr>
          <a:xfrm>
            <a:off x="5715000" y="0"/>
            <a:ext cx="5715000" cy="982287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17F4583-9294-303E-A126-81D2B0322A5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293878" y="1444291"/>
            <a:ext cx="3090336" cy="277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886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151038-ED1C-3E25-6ED4-1092C8877E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7EA0295-20A0-F90D-FE45-BC6F30E9001C}"/>
              </a:ext>
            </a:extLst>
          </p:cNvPr>
          <p:cNvSpPr/>
          <p:nvPr/>
        </p:nvSpPr>
        <p:spPr>
          <a:xfrm>
            <a:off x="0" y="9822873"/>
            <a:ext cx="11430000" cy="1607126"/>
          </a:xfrm>
          <a:prstGeom prst="rect">
            <a:avLst/>
          </a:prstGeom>
          <a:solidFill>
            <a:srgbClr val="FF0F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B221E0-1DDF-B840-268B-B212CBA58A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47942" y="1304144"/>
            <a:ext cx="3990664" cy="7615004"/>
          </a:xfrm>
        </p:spPr>
        <p:txBody>
          <a:bodyPr>
            <a:noAutofit/>
          </a:bodyPr>
          <a:lstStyle/>
          <a:p>
            <a:pPr algn="l">
              <a:buNone/>
            </a:pPr>
            <a:br>
              <a:rPr lang="en-GB" sz="3600" dirty="0">
                <a:effectLst/>
                <a:latin typeface="Arial" panose="020B0604020202020204" pitchFamily="34" charset="0"/>
              </a:rPr>
            </a:br>
            <a:br>
              <a:rPr lang="en-GB" sz="3600" dirty="0">
                <a:effectLst/>
                <a:latin typeface="Arial" panose="020B0604020202020204" pitchFamily="34" charset="0"/>
              </a:rPr>
            </a:br>
            <a:r>
              <a:rPr lang="en-GB" sz="4000" b="1" dirty="0" err="1">
                <a:effectLst/>
                <a:latin typeface="Arial" panose="020B0604020202020204" pitchFamily="34" charset="0"/>
              </a:rPr>
              <a:t>Kildesortering</a:t>
            </a:r>
            <a:r>
              <a:rPr lang="en-GB" sz="4000" b="1" dirty="0">
                <a:effectLst/>
                <a:latin typeface="Arial" panose="020B0604020202020204" pitchFamily="34" charset="0"/>
              </a:rPr>
              <a:t> er et </a:t>
            </a:r>
            <a:r>
              <a:rPr lang="en-GB" sz="4000" b="1" dirty="0" err="1">
                <a:effectLst/>
                <a:latin typeface="Arial" panose="020B0604020202020204" pitchFamily="34" charset="0"/>
              </a:rPr>
              <a:t>viktig</a:t>
            </a:r>
            <a:r>
              <a:rPr lang="en-GB" sz="4000" b="1" dirty="0">
                <a:effectLst/>
                <a:latin typeface="Arial" panose="020B0604020202020204" pitchFamily="34" charset="0"/>
              </a:rPr>
              <a:t> </a:t>
            </a:r>
            <a:r>
              <a:rPr lang="en-GB" sz="4000" b="1" dirty="0" err="1">
                <a:effectLst/>
                <a:latin typeface="Arial" panose="020B0604020202020204" pitchFamily="34" charset="0"/>
              </a:rPr>
              <a:t>og</a:t>
            </a:r>
            <a:r>
              <a:rPr lang="en-GB" sz="4000" b="1" dirty="0">
                <a:effectLst/>
                <a:latin typeface="Arial" panose="020B0604020202020204" pitchFamily="34" charset="0"/>
              </a:rPr>
              <a:t> </a:t>
            </a:r>
            <a:r>
              <a:rPr lang="en-GB" sz="4000" b="1" dirty="0" err="1">
                <a:effectLst/>
                <a:latin typeface="Arial" panose="020B0604020202020204" pitchFamily="34" charset="0"/>
              </a:rPr>
              <a:t>synlig</a:t>
            </a:r>
            <a:r>
              <a:rPr lang="en-GB" sz="4000" b="1" dirty="0">
                <a:effectLst/>
                <a:latin typeface="Arial" panose="020B0604020202020204" pitchFamily="34" charset="0"/>
              </a:rPr>
              <a:t> </a:t>
            </a:r>
            <a:r>
              <a:rPr lang="en-GB" sz="4000" b="1" dirty="0" err="1">
                <a:effectLst/>
                <a:latin typeface="Arial" panose="020B0604020202020204" pitchFamily="34" charset="0"/>
              </a:rPr>
              <a:t>tiltak</a:t>
            </a:r>
            <a:br>
              <a:rPr lang="en-GB" sz="3600" dirty="0">
                <a:effectLst/>
                <a:latin typeface="Arial" panose="020B0604020202020204" pitchFamily="34" charset="0"/>
              </a:rPr>
            </a:br>
            <a:r>
              <a:rPr lang="en-GB" sz="3600" b="1" dirty="0">
                <a:effectLst/>
                <a:latin typeface="Arial" panose="020B0604020202020204" pitchFamily="34" charset="0"/>
              </a:rPr>
              <a:t> </a:t>
            </a:r>
            <a:br>
              <a:rPr lang="en-GB" sz="3600" dirty="0">
                <a:effectLst/>
                <a:latin typeface="Arial" panose="020B0604020202020204" pitchFamily="34" charset="0"/>
              </a:rPr>
            </a:br>
            <a:r>
              <a:rPr lang="en-GB" sz="3000" dirty="0">
                <a:effectLst/>
                <a:latin typeface="Arial" panose="020B0604020202020204" pitchFamily="34" charset="0"/>
              </a:rPr>
              <a:t>Her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kan</a:t>
            </a:r>
            <a:r>
              <a:rPr lang="en-GB" sz="3000" dirty="0">
                <a:effectLst/>
                <a:latin typeface="Arial" panose="020B0604020202020204" pitchFamily="34" charset="0"/>
              </a:rPr>
              <a:t> vi skive det vi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vil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si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i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denne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posten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på</a:t>
            </a:r>
            <a:r>
              <a:rPr lang="en-GB" sz="3000" dirty="0">
                <a:effectLst/>
                <a:latin typeface="Arial" panose="020B0604020202020204" pitchFamily="34" charset="0"/>
              </a:rPr>
              <a:t> 3/4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linjer</a:t>
            </a:r>
            <a:br>
              <a:rPr lang="en-GB" sz="3000" dirty="0">
                <a:effectLst/>
                <a:latin typeface="Arial" panose="020B0604020202020204" pitchFamily="34" charset="0"/>
              </a:rPr>
            </a:br>
            <a:br>
              <a:rPr lang="en-GB" sz="3000" dirty="0">
                <a:effectLst/>
                <a:latin typeface="Arial" panose="020B0604020202020204" pitchFamily="34" charset="0"/>
              </a:rPr>
            </a:br>
            <a:br>
              <a:rPr lang="en-GB" sz="3000" dirty="0">
                <a:effectLst/>
                <a:latin typeface="Arial" panose="020B0604020202020204" pitchFamily="34" charset="0"/>
              </a:rPr>
            </a:br>
            <a:r>
              <a:rPr lang="en-GB" sz="3000" dirty="0">
                <a:solidFill>
                  <a:srgbClr val="DD0F1E"/>
                </a:solidFill>
                <a:effectLst/>
                <a:latin typeface="Arial" panose="020B0604020202020204" pitchFamily="34" charset="0"/>
              </a:rPr>
              <a:t>•</a:t>
            </a:r>
            <a:r>
              <a:rPr lang="en-GB" sz="3000" dirty="0">
                <a:effectLst/>
                <a:latin typeface="Arial" panose="020B0604020202020204" pitchFamily="34" charset="0"/>
              </a:rPr>
              <a:t> Kan ha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kulepunkt</a:t>
            </a:r>
            <a:br>
              <a:rPr lang="en-GB" sz="3000" dirty="0">
                <a:effectLst/>
                <a:latin typeface="Arial" panose="020B0604020202020204" pitchFamily="34" charset="0"/>
              </a:rPr>
            </a:br>
            <a:r>
              <a:rPr lang="en-GB" sz="3000" dirty="0">
                <a:solidFill>
                  <a:srgbClr val="DD0F1E"/>
                </a:solidFill>
                <a:effectLst/>
                <a:latin typeface="Arial" panose="020B0604020202020204" pitchFamily="34" charset="0"/>
              </a:rPr>
              <a:t>•</a:t>
            </a:r>
            <a:r>
              <a:rPr lang="en-GB" sz="3000" dirty="0">
                <a:effectLst/>
                <a:latin typeface="Arial" panose="020B0604020202020204" pitchFamily="34" charset="0"/>
              </a:rPr>
              <a:t> Kan ha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kulepunkt</a:t>
            </a:r>
            <a:br>
              <a:rPr lang="en-GB" sz="3000" dirty="0">
                <a:effectLst/>
                <a:latin typeface="Arial" panose="020B0604020202020204" pitchFamily="34" charset="0"/>
              </a:rPr>
            </a:br>
            <a:r>
              <a:rPr lang="en-GB" sz="3000" dirty="0">
                <a:solidFill>
                  <a:srgbClr val="DD0F1E"/>
                </a:solidFill>
                <a:effectLst/>
                <a:latin typeface="Arial" panose="020B0604020202020204" pitchFamily="34" charset="0"/>
              </a:rPr>
              <a:t>•</a:t>
            </a:r>
            <a:r>
              <a:rPr lang="en-GB" sz="3000" dirty="0">
                <a:effectLst/>
                <a:latin typeface="Arial" panose="020B0604020202020204" pitchFamily="34" charset="0"/>
              </a:rPr>
              <a:t> Kan ha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kulepunkt</a:t>
            </a:r>
            <a:endParaRPr lang="en-GB" sz="3000" dirty="0">
              <a:effectLst/>
              <a:latin typeface="Arial" panose="020B0604020202020204" pitchFamily="34" charset="0"/>
            </a:endParaRPr>
          </a:p>
        </p:txBody>
      </p:sp>
      <p:pic>
        <p:nvPicPr>
          <p:cNvPr id="5" name="Picture 4" descr="A white letter u on a black background&#10;&#10;AI-generated content may be incorrect.">
            <a:extLst>
              <a:ext uri="{FF2B5EF4-FFF2-40B4-BE49-F238E27FC236}">
                <a16:creationId xmlns:a16="http://schemas.microsoft.com/office/drawing/2014/main" id="{51CD74A4-9513-B4E7-6E4B-351AAFD953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0909" y="10302692"/>
            <a:ext cx="4357696" cy="6377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193A77-5D4E-B520-6BD3-7256F3F2235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542" t="6462" r="43204"/>
          <a:stretch/>
        </p:blipFill>
        <p:spPr>
          <a:xfrm>
            <a:off x="-1" y="0"/>
            <a:ext cx="6340839" cy="98228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D22B942-F25E-0AA3-D8FF-8AAD8E1A326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44336" y="829504"/>
            <a:ext cx="2734977" cy="245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609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9FFD9-052B-3029-94D8-ACF6672665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5238002-D0D6-DD89-4F6E-652F97CC6450}"/>
              </a:ext>
            </a:extLst>
          </p:cNvPr>
          <p:cNvSpPr/>
          <p:nvPr/>
        </p:nvSpPr>
        <p:spPr>
          <a:xfrm>
            <a:off x="0" y="9822873"/>
            <a:ext cx="5715000" cy="1607126"/>
          </a:xfrm>
          <a:prstGeom prst="rect">
            <a:avLst/>
          </a:prstGeom>
          <a:solidFill>
            <a:srgbClr val="FF0F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5" name="Picture 4" descr="A white letter u on a black background&#10;&#10;AI-generated content may be incorrect.">
            <a:extLst>
              <a:ext uri="{FF2B5EF4-FFF2-40B4-BE49-F238E27FC236}">
                <a16:creationId xmlns:a16="http://schemas.microsoft.com/office/drawing/2014/main" id="{BD292970-75E5-A28C-4A23-93E830FEB6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129" y="10339380"/>
            <a:ext cx="3594830" cy="5260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D253A5C-A045-C411-922B-F242DBFD9D6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0000" r="5513" b="11027"/>
          <a:stretch/>
        </p:blipFill>
        <p:spPr>
          <a:xfrm>
            <a:off x="5715000" y="0"/>
            <a:ext cx="5715000" cy="1142999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8DF1B0F-8639-3D7F-0491-1BD8FB485F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2168" y="2830600"/>
            <a:ext cx="3990664" cy="5921115"/>
          </a:xfrm>
        </p:spPr>
        <p:txBody>
          <a:bodyPr>
            <a:noAutofit/>
          </a:bodyPr>
          <a:lstStyle/>
          <a:p>
            <a:pPr algn="l"/>
            <a:br>
              <a:rPr lang="en-GB" sz="3600" dirty="0">
                <a:effectLst/>
                <a:latin typeface="Arial" panose="020B0604020202020204" pitchFamily="34" charset="0"/>
              </a:rPr>
            </a:br>
            <a:br>
              <a:rPr lang="en-GB" sz="3600" dirty="0">
                <a:effectLst/>
                <a:latin typeface="Arial" panose="020B0604020202020204" pitchFamily="34" charset="0"/>
              </a:rPr>
            </a:br>
            <a:r>
              <a:rPr lang="en-GB" sz="5000" b="1" dirty="0" err="1">
                <a:effectLst/>
                <a:latin typeface="Arial" panose="020B0604020202020204" pitchFamily="34" charset="0"/>
              </a:rPr>
              <a:t>Møt</a:t>
            </a:r>
            <a:r>
              <a:rPr lang="en-GB" sz="5000" b="1" dirty="0">
                <a:effectLst/>
                <a:latin typeface="Arial" panose="020B0604020202020204" pitchFamily="34" charset="0"/>
              </a:rPr>
              <a:t> Vetle!</a:t>
            </a:r>
            <a:br>
              <a:rPr lang="en-GB" sz="3600" dirty="0">
                <a:effectLst/>
                <a:latin typeface="Arial" panose="020B0604020202020204" pitchFamily="34" charset="0"/>
              </a:rPr>
            </a:br>
            <a:r>
              <a:rPr lang="en-GB" sz="3600" b="1" dirty="0">
                <a:effectLst/>
                <a:latin typeface="Arial" panose="020B0604020202020204" pitchFamily="34" charset="0"/>
              </a:rPr>
              <a:t> </a:t>
            </a:r>
            <a:br>
              <a:rPr lang="en-GB" sz="3600" dirty="0">
                <a:effectLst/>
                <a:latin typeface="Arial" panose="020B0604020202020204" pitchFamily="34" charset="0"/>
              </a:rPr>
            </a:br>
            <a:r>
              <a:rPr lang="en-GB" sz="3000" dirty="0">
                <a:effectLst/>
                <a:latin typeface="Arial" panose="020B0604020202020204" pitchFamily="34" charset="0"/>
              </a:rPr>
              <a:t>Her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kan</a:t>
            </a:r>
            <a:r>
              <a:rPr lang="en-GB" sz="3000" dirty="0">
                <a:effectLst/>
                <a:latin typeface="Arial" panose="020B0604020202020204" pitchFamily="34" charset="0"/>
              </a:rPr>
              <a:t> vi skive det vi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vil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si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i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denne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posten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på</a:t>
            </a:r>
            <a:r>
              <a:rPr lang="en-GB" sz="3000" dirty="0">
                <a:effectLst/>
                <a:latin typeface="Arial" panose="020B0604020202020204" pitchFamily="34" charset="0"/>
              </a:rPr>
              <a:t> 3/4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linjer</a:t>
            </a:r>
            <a:br>
              <a:rPr lang="en-GB" sz="3000" dirty="0">
                <a:effectLst/>
                <a:latin typeface="Arial" panose="020B0604020202020204" pitchFamily="34" charset="0"/>
              </a:rPr>
            </a:br>
            <a:br>
              <a:rPr lang="en-GB" sz="3000" dirty="0">
                <a:effectLst/>
                <a:latin typeface="Arial" panose="020B0604020202020204" pitchFamily="34" charset="0"/>
              </a:rPr>
            </a:br>
            <a:br>
              <a:rPr lang="en-GB" sz="3000" dirty="0">
                <a:effectLst/>
                <a:latin typeface="Arial" panose="020B0604020202020204" pitchFamily="34" charset="0"/>
              </a:rPr>
            </a:br>
            <a:r>
              <a:rPr lang="en-GB" sz="3000" dirty="0">
                <a:solidFill>
                  <a:srgbClr val="DD0F1E"/>
                </a:solidFill>
                <a:effectLst/>
                <a:latin typeface="Arial" panose="020B0604020202020204" pitchFamily="34" charset="0"/>
              </a:rPr>
              <a:t>•</a:t>
            </a:r>
            <a:r>
              <a:rPr lang="en-GB" sz="3000" dirty="0">
                <a:effectLst/>
                <a:latin typeface="Arial" panose="020B0604020202020204" pitchFamily="34" charset="0"/>
              </a:rPr>
              <a:t> Kan ha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kulepunkt</a:t>
            </a:r>
            <a:br>
              <a:rPr lang="en-GB" sz="3000" dirty="0">
                <a:effectLst/>
                <a:latin typeface="Arial" panose="020B0604020202020204" pitchFamily="34" charset="0"/>
              </a:rPr>
            </a:br>
            <a:r>
              <a:rPr lang="en-GB" sz="3000" dirty="0">
                <a:solidFill>
                  <a:srgbClr val="DD0F1E"/>
                </a:solidFill>
                <a:effectLst/>
                <a:latin typeface="Arial" panose="020B0604020202020204" pitchFamily="34" charset="0"/>
              </a:rPr>
              <a:t>•</a:t>
            </a:r>
            <a:r>
              <a:rPr lang="en-GB" sz="3000" dirty="0">
                <a:effectLst/>
                <a:latin typeface="Arial" panose="020B0604020202020204" pitchFamily="34" charset="0"/>
              </a:rPr>
              <a:t> Kan ha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kulepunkt</a:t>
            </a:r>
            <a:br>
              <a:rPr lang="en-GB" sz="3000" dirty="0">
                <a:effectLst/>
                <a:latin typeface="Arial" panose="020B0604020202020204" pitchFamily="34" charset="0"/>
              </a:rPr>
            </a:br>
            <a:r>
              <a:rPr lang="en-GB" sz="3000" dirty="0">
                <a:solidFill>
                  <a:srgbClr val="DD0F1E"/>
                </a:solidFill>
                <a:effectLst/>
                <a:latin typeface="Arial" panose="020B0604020202020204" pitchFamily="34" charset="0"/>
              </a:rPr>
              <a:t>•</a:t>
            </a:r>
            <a:r>
              <a:rPr lang="en-GB" sz="3000" dirty="0">
                <a:effectLst/>
                <a:latin typeface="Arial" panose="020B0604020202020204" pitchFamily="34" charset="0"/>
              </a:rPr>
              <a:t> Kan ha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kulepunkt</a:t>
            </a:r>
            <a:endParaRPr lang="en-GB" sz="3000" dirty="0">
              <a:effectLst/>
              <a:latin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6CD7FD-6D91-1A93-5A22-433733B4085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229475" y="998067"/>
            <a:ext cx="2734977" cy="245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935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682E0F-2C94-01EC-8715-A39F0D9FF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03D803C-027D-ECC5-DDC1-7FADD058F4E3}"/>
              </a:ext>
            </a:extLst>
          </p:cNvPr>
          <p:cNvSpPr/>
          <p:nvPr/>
        </p:nvSpPr>
        <p:spPr>
          <a:xfrm>
            <a:off x="6340838" y="0"/>
            <a:ext cx="5089162" cy="11429999"/>
          </a:xfrm>
          <a:prstGeom prst="rect">
            <a:avLst/>
          </a:prstGeom>
          <a:solidFill>
            <a:srgbClr val="FF0F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07A45E-70F2-BD76-6A46-B6EBFE997E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47942" y="5081666"/>
            <a:ext cx="3990664" cy="4302177"/>
          </a:xfrm>
        </p:spPr>
        <p:txBody>
          <a:bodyPr>
            <a:noAutofit/>
          </a:bodyPr>
          <a:lstStyle/>
          <a:p>
            <a:pPr algn="l"/>
            <a:br>
              <a:rPr lang="en-GB" sz="3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br>
              <a:rPr lang="en-GB" sz="3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r>
              <a:rPr lang="en-GB" sz="40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Velkommen</a:t>
            </a:r>
            <a:r>
              <a:rPr lang="en-GB" sz="40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br>
              <a:rPr lang="en-GB" sz="40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r>
              <a:rPr lang="en-GB" sz="40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til</a:t>
            </a:r>
            <a:r>
              <a:rPr lang="en-GB" sz="40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Rolf!</a:t>
            </a:r>
            <a:br>
              <a:rPr lang="en-GB" sz="3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r>
              <a:rPr lang="en-GB" sz="36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 </a:t>
            </a:r>
            <a:br>
              <a:rPr lang="en-GB" sz="3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r>
              <a:rPr lang="en-GB" sz="3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Du </a:t>
            </a:r>
            <a:r>
              <a:rPr lang="en-GB" sz="30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møter</a:t>
            </a:r>
            <a:r>
              <a:rPr lang="en-GB" sz="3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Rolf </a:t>
            </a:r>
            <a:r>
              <a:rPr lang="en-GB" sz="30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når</a:t>
            </a:r>
            <a:r>
              <a:rPr lang="en-GB" sz="3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han</a:t>
            </a:r>
            <a:r>
              <a:rPr lang="en-GB" sz="3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henter</a:t>
            </a:r>
            <a:r>
              <a:rPr lang="en-GB" sz="3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gull </a:t>
            </a:r>
            <a:r>
              <a:rPr lang="en-GB" sz="30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hos</a:t>
            </a:r>
            <a:r>
              <a:rPr lang="en-GB" sz="3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deg</a:t>
            </a:r>
            <a:r>
              <a:rPr lang="en-GB" sz="3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i</a:t>
            </a:r>
            <a:r>
              <a:rPr lang="en-GB" sz="3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Tuengveien</a:t>
            </a:r>
            <a:r>
              <a:rPr lang="en-GB" sz="3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hver</a:t>
            </a:r>
            <a:r>
              <a:rPr lang="en-GB" sz="3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morgen kl 07.</a:t>
            </a:r>
            <a:br>
              <a:rPr lang="en-GB" sz="3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endParaRPr lang="en-GB" sz="30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9EB9F05-6A55-06A4-045A-4D1D5A7A218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828" r="27737"/>
          <a:stretch/>
        </p:blipFill>
        <p:spPr>
          <a:xfrm>
            <a:off x="-1" y="0"/>
            <a:ext cx="6340839" cy="114299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0751DBD-3000-7908-B92A-00B51FF95FF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052871" y="1307795"/>
            <a:ext cx="3575153" cy="3208201"/>
          </a:xfrm>
          <a:prstGeom prst="rect">
            <a:avLst/>
          </a:prstGeom>
        </p:spPr>
      </p:pic>
      <p:pic>
        <p:nvPicPr>
          <p:cNvPr id="3" name="Picture 2" descr="A white letter u on a black background&#10;&#10;AI-generated content may be incorrect.">
            <a:extLst>
              <a:ext uri="{FF2B5EF4-FFF2-40B4-BE49-F238E27FC236}">
                <a16:creationId xmlns:a16="http://schemas.microsoft.com/office/drawing/2014/main" id="{B3E2A504-57C8-403D-D81C-FC3BB37E14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8004" y="10339380"/>
            <a:ext cx="3594830" cy="52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78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6345E-2E14-EA95-DC3A-2BA98CFA5B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9408EBD-52EA-BD49-8FCB-85B606F785A4}"/>
              </a:ext>
            </a:extLst>
          </p:cNvPr>
          <p:cNvSpPr/>
          <p:nvPr/>
        </p:nvSpPr>
        <p:spPr>
          <a:xfrm>
            <a:off x="5715000" y="9822873"/>
            <a:ext cx="5715000" cy="1607126"/>
          </a:xfrm>
          <a:prstGeom prst="rect">
            <a:avLst/>
          </a:prstGeom>
          <a:solidFill>
            <a:srgbClr val="FF0F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5" name="Picture 4" descr="A white letter u on a black background&#10;&#10;AI-generated content may be incorrect.">
            <a:extLst>
              <a:ext uri="{FF2B5EF4-FFF2-40B4-BE49-F238E27FC236}">
                <a16:creationId xmlns:a16="http://schemas.microsoft.com/office/drawing/2014/main" id="{0B93E0AA-497F-B7DD-9010-41D5CFD73F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2129" y="10339380"/>
            <a:ext cx="3594830" cy="5260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F381F2-AF21-E5AC-0C86-DB620EAA9A5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5692" r="47750" b="20245"/>
          <a:stretch/>
        </p:blipFill>
        <p:spPr>
          <a:xfrm>
            <a:off x="4452" y="0"/>
            <a:ext cx="5715000" cy="11429999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28515130-6711-CD53-FF11-9475B0D31B5C}"/>
              </a:ext>
            </a:extLst>
          </p:cNvPr>
          <p:cNvSpPr txBox="1">
            <a:spLocks/>
          </p:cNvSpPr>
          <p:nvPr/>
        </p:nvSpPr>
        <p:spPr>
          <a:xfrm>
            <a:off x="6599082" y="4173212"/>
            <a:ext cx="3968750" cy="235421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11430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000" b="1" dirty="0" err="1">
                <a:latin typeface="Arial" panose="020B0604020202020204" pitchFamily="34" charset="0"/>
              </a:rPr>
              <a:t>Kildesortering</a:t>
            </a:r>
            <a:r>
              <a:rPr lang="en-GB" sz="4000" b="1" dirty="0">
                <a:latin typeface="Arial" panose="020B0604020202020204" pitchFamily="34" charset="0"/>
              </a:rPr>
              <a:t> er et </a:t>
            </a:r>
            <a:r>
              <a:rPr lang="en-GB" sz="4000" b="1" dirty="0" err="1">
                <a:latin typeface="Arial" panose="020B0604020202020204" pitchFamily="34" charset="0"/>
              </a:rPr>
              <a:t>viktig</a:t>
            </a:r>
            <a:r>
              <a:rPr lang="en-GB" sz="4000" b="1" dirty="0">
                <a:latin typeface="Arial" panose="020B0604020202020204" pitchFamily="34" charset="0"/>
              </a:rPr>
              <a:t> </a:t>
            </a:r>
            <a:r>
              <a:rPr lang="en-GB" sz="4000" b="1" dirty="0" err="1">
                <a:latin typeface="Arial" panose="020B0604020202020204" pitchFamily="34" charset="0"/>
              </a:rPr>
              <a:t>og</a:t>
            </a:r>
            <a:r>
              <a:rPr lang="en-GB" sz="4000" b="1" dirty="0">
                <a:latin typeface="Arial" panose="020B0604020202020204" pitchFamily="34" charset="0"/>
              </a:rPr>
              <a:t> </a:t>
            </a:r>
            <a:r>
              <a:rPr lang="en-GB" sz="4000" b="1" dirty="0" err="1">
                <a:latin typeface="Arial" panose="020B0604020202020204" pitchFamily="34" charset="0"/>
              </a:rPr>
              <a:t>synlig</a:t>
            </a:r>
            <a:r>
              <a:rPr lang="en-GB" sz="4000" b="1" dirty="0">
                <a:latin typeface="Arial" panose="020B0604020202020204" pitchFamily="34" charset="0"/>
              </a:rPr>
              <a:t> </a:t>
            </a:r>
            <a:r>
              <a:rPr lang="en-GB" sz="4000" b="1" dirty="0" err="1">
                <a:latin typeface="Arial" panose="020B0604020202020204" pitchFamily="34" charset="0"/>
              </a:rPr>
              <a:t>tiltak</a:t>
            </a:r>
            <a:endParaRPr lang="en-GB" sz="4000" dirty="0">
              <a:latin typeface="Arial" panose="020B0604020202020204" pitchFamily="34" charset="0"/>
            </a:endParaRP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C4A5C39-06B2-3B9F-940E-D6579CDA22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99081" y="7256788"/>
            <a:ext cx="3968751" cy="2566086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GB" sz="3000" dirty="0">
                <a:effectLst/>
                <a:latin typeface="Arial" panose="020B0604020202020204" pitchFamily="34" charset="0"/>
              </a:rPr>
              <a:t>Her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kan</a:t>
            </a:r>
            <a:r>
              <a:rPr lang="en-GB" sz="3000" dirty="0">
                <a:effectLst/>
                <a:latin typeface="Arial" panose="020B0604020202020204" pitchFamily="34" charset="0"/>
              </a:rPr>
              <a:t> vi skive det vi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vil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si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i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denne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posten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på</a:t>
            </a:r>
            <a:r>
              <a:rPr lang="en-GB" sz="3000" dirty="0">
                <a:effectLst/>
                <a:latin typeface="Arial" panose="020B0604020202020204" pitchFamily="34" charset="0"/>
              </a:rPr>
              <a:t> 3/4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linjer</a:t>
            </a:r>
            <a:endParaRPr lang="en-GB" dirty="0">
              <a:effectLst/>
              <a:latin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B547F0-B729-EB72-7CB5-197C33214F2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843714" y="1320323"/>
            <a:ext cx="3090336" cy="277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1785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B77503-4D13-8170-30E4-C2DED172AC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FF8EE6A-43F8-1595-2D5D-EB2FBF57713C}"/>
              </a:ext>
            </a:extLst>
          </p:cNvPr>
          <p:cNvSpPr/>
          <p:nvPr/>
        </p:nvSpPr>
        <p:spPr>
          <a:xfrm>
            <a:off x="5715000" y="9822873"/>
            <a:ext cx="5715000" cy="1607126"/>
          </a:xfrm>
          <a:prstGeom prst="rect">
            <a:avLst/>
          </a:prstGeom>
          <a:solidFill>
            <a:srgbClr val="FF0F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5" name="Picture 4" descr="A white letter u on a black background&#10;&#10;AI-generated content may be incorrect.">
            <a:extLst>
              <a:ext uri="{FF2B5EF4-FFF2-40B4-BE49-F238E27FC236}">
                <a16:creationId xmlns:a16="http://schemas.microsoft.com/office/drawing/2014/main" id="{F3FBBFD6-D8A5-9EBD-C3A1-366205EE4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2129" y="10339380"/>
            <a:ext cx="3594830" cy="5260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803B0CF-C418-AC23-12B7-2082A259B3B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0210" r="16490"/>
          <a:stretch/>
        </p:blipFill>
        <p:spPr>
          <a:xfrm>
            <a:off x="4452" y="0"/>
            <a:ext cx="5715000" cy="11429999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A7F70609-2EEE-492D-4570-BBBD7C7CDEE9}"/>
              </a:ext>
            </a:extLst>
          </p:cNvPr>
          <p:cNvSpPr txBox="1">
            <a:spLocks/>
          </p:cNvSpPr>
          <p:nvPr/>
        </p:nvSpPr>
        <p:spPr>
          <a:xfrm>
            <a:off x="6599082" y="4173212"/>
            <a:ext cx="3968750" cy="235421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11430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000" b="1" dirty="0">
                <a:latin typeface="Arial" panose="020B0604020202020204" pitchFamily="34" charset="0"/>
              </a:rPr>
              <a:t>Lei </a:t>
            </a:r>
            <a:r>
              <a:rPr lang="en-GB" sz="4000" b="1" dirty="0" err="1">
                <a:latin typeface="Arial" panose="020B0604020202020204" pitchFamily="34" charset="0"/>
              </a:rPr>
              <a:t>en</a:t>
            </a:r>
            <a:r>
              <a:rPr lang="en-GB" sz="4000" b="1" dirty="0">
                <a:latin typeface="Arial" panose="020B0604020202020204" pitchFamily="34" charset="0"/>
              </a:rPr>
              <a:t> </a:t>
            </a:r>
            <a:r>
              <a:rPr lang="en-GB" sz="4000" b="1" dirty="0" err="1">
                <a:latin typeface="Arial" panose="020B0604020202020204" pitchFamily="34" charset="0"/>
              </a:rPr>
              <a:t>ryddecontainer</a:t>
            </a:r>
            <a:r>
              <a:rPr lang="en-GB" sz="4000" b="1" dirty="0">
                <a:latin typeface="Arial" panose="020B0604020202020204" pitchFamily="34" charset="0"/>
              </a:rPr>
              <a:t> </a:t>
            </a:r>
            <a:r>
              <a:rPr lang="en-GB" sz="4000" b="1" dirty="0" err="1">
                <a:latin typeface="Arial" panose="020B0604020202020204" pitchFamily="34" charset="0"/>
              </a:rPr>
              <a:t>hjem</a:t>
            </a:r>
            <a:r>
              <a:rPr lang="en-GB" sz="4000" b="1" dirty="0">
                <a:latin typeface="Arial" panose="020B0604020202020204" pitchFamily="34" charset="0"/>
              </a:rPr>
              <a:t> </a:t>
            </a:r>
            <a:r>
              <a:rPr lang="en-GB" sz="4000" b="1" dirty="0" err="1">
                <a:latin typeface="Arial" panose="020B0604020202020204" pitchFamily="34" charset="0"/>
              </a:rPr>
              <a:t>til</a:t>
            </a:r>
            <a:r>
              <a:rPr lang="en-GB" sz="4000" b="1" dirty="0">
                <a:latin typeface="Arial" panose="020B0604020202020204" pitchFamily="34" charset="0"/>
              </a:rPr>
              <a:t> </a:t>
            </a:r>
            <a:r>
              <a:rPr lang="en-GB" sz="4000" b="1" dirty="0" err="1">
                <a:latin typeface="Arial" panose="020B0604020202020204" pitchFamily="34" charset="0"/>
              </a:rPr>
              <a:t>deg</a:t>
            </a:r>
            <a:endParaRPr lang="en-GB" sz="4000" dirty="0">
              <a:latin typeface="Arial" panose="020B0604020202020204" pitchFamily="34" charset="0"/>
            </a:endParaRP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073CF4AC-062A-B070-F2A3-38EA3433AA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99081" y="7256788"/>
            <a:ext cx="3968751" cy="2566086"/>
          </a:xfrm>
        </p:spPr>
        <p:txBody>
          <a:bodyPr>
            <a:noAutofit/>
          </a:bodyPr>
          <a:lstStyle/>
          <a:p>
            <a:pPr algn="l"/>
            <a:r>
              <a:rPr lang="en-GB" dirty="0">
                <a:effectLst/>
                <a:latin typeface="Arial" panose="020B0604020202020204" pitchFamily="34" charset="0"/>
              </a:rPr>
              <a:t>Skal du </a:t>
            </a:r>
            <a:r>
              <a:rPr lang="en-GB" dirty="0" err="1">
                <a:effectLst/>
                <a:latin typeface="Arial" panose="020B0604020202020204" pitchFamily="34" charset="0"/>
              </a:rPr>
              <a:t>pusse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opp</a:t>
            </a:r>
            <a:r>
              <a:rPr lang="en-GB" dirty="0">
                <a:effectLst/>
                <a:latin typeface="Arial" panose="020B0604020202020204" pitchFamily="34" charset="0"/>
              </a:rPr>
              <a:t>, </a:t>
            </a:r>
            <a:r>
              <a:rPr lang="en-GB" dirty="0" err="1">
                <a:effectLst/>
                <a:latin typeface="Arial" panose="020B0604020202020204" pitchFamily="34" charset="0"/>
              </a:rPr>
              <a:t>rydde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i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borettslaget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eller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tømme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huset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til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svigermor</a:t>
            </a:r>
            <a:r>
              <a:rPr lang="en-GB" dirty="0">
                <a:effectLst/>
                <a:latin typeface="Arial" panose="020B0604020202020204" pitchFamily="34" charset="0"/>
              </a:rPr>
              <a:t>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B1C946D-86CC-A5A6-7596-37FE53F188E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843714" y="1320323"/>
            <a:ext cx="3090336" cy="277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3500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81B4A18BA15A748903E100198650D5A" ma:contentTypeVersion="19" ma:contentTypeDescription="Opprett et nytt dokument." ma:contentTypeScope="" ma:versionID="384068c8624d9edce2ede011e20f0d3a">
  <xsd:schema xmlns:xsd="http://www.w3.org/2001/XMLSchema" xmlns:xs="http://www.w3.org/2001/XMLSchema" xmlns:p="http://schemas.microsoft.com/office/2006/metadata/properties" xmlns:ns2="ce5a1af5-4919-4b68-be54-f720ad520102" xmlns:ns3="184ea5c8-24f0-4163-9d4a-fb139e8664ef" targetNamespace="http://schemas.microsoft.com/office/2006/metadata/properties" ma:root="true" ma:fieldsID="f0c992c037e725173a1de70ab36a60b4" ns2:_="" ns3:_="">
    <xsd:import namespace="ce5a1af5-4919-4b68-be54-f720ad520102"/>
    <xsd:import namespace="184ea5c8-24f0-4163-9d4a-fb139e8664e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5a1af5-4919-4b68-be54-f720ad5201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Bildemerkelapper" ma:readOnly="false" ma:fieldId="{5cf76f15-5ced-4ddc-b409-7134ff3c332f}" ma:taxonomyMulti="true" ma:sspId="4d5bdd80-2601-4eaf-b979-6506ae83853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4ea5c8-24f0-4163-9d4a-fb139e8664ef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26c69695-281b-440c-b5d6-f67d817906b0}" ma:internalName="TaxCatchAll" ma:showField="CatchAllData" ma:web="184ea5c8-24f0-4163-9d4a-fb139e8664e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5a1af5-4919-4b68-be54-f720ad520102">
      <Terms xmlns="http://schemas.microsoft.com/office/infopath/2007/PartnerControls"/>
    </lcf76f155ced4ddcb4097134ff3c332f>
    <TaxCatchAll xmlns="184ea5c8-24f0-4163-9d4a-fb139e8664ef" xsi:nil="true"/>
  </documentManagement>
</p:properties>
</file>

<file path=customXml/itemProps1.xml><?xml version="1.0" encoding="utf-8"?>
<ds:datastoreItem xmlns:ds="http://schemas.openxmlformats.org/officeDocument/2006/customXml" ds:itemID="{1D0C4CF6-BCFD-4C0C-870E-A74873668D6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e5a1af5-4919-4b68-be54-f720ad520102"/>
    <ds:schemaRef ds:uri="184ea5c8-24f0-4163-9d4a-fb139e8664e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C583726-3013-4D38-A91D-88C8AF9A648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19D8900-35CF-47A6-8E73-FB51DB124905}">
  <ds:schemaRefs>
    <ds:schemaRef ds:uri="184ea5c8-24f0-4163-9d4a-fb139e8664ef"/>
    <ds:schemaRef ds:uri="http://www.w3.org/XML/1998/namespace"/>
    <ds:schemaRef ds:uri="http://schemas.microsoft.com/office/2006/documentManagement/types"/>
    <ds:schemaRef ds:uri="ce5a1af5-4919-4b68-be54-f720ad520102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</TotalTime>
  <Words>171</Words>
  <Application>Microsoft Macintosh PowerPoint</Application>
  <PresentationFormat>Custom</PresentationFormat>
  <Paragraphs>15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Office Theme</vt:lpstr>
      <vt:lpstr>Denne gjengen er gull verdt!</vt:lpstr>
      <vt:lpstr>  Kildesortering er et viktig og synlig tiltak   Her kan vi skive det vi vil si i denne posten på 3/4 linjer   • Kan ha kulepunkt • Kan ha kulepunkt • Kan ha kulepunkt</vt:lpstr>
      <vt:lpstr>  Møt Vetle!   Her kan vi skive det vi vil si i denne posten på 3/4 linjer   • Kan ha kulepunkt • Kan ha kulepunkt • Kan ha kulepunkt</vt:lpstr>
      <vt:lpstr>  Velkommen  til Rolf!   Du møter Rolf når han henter gull hos deg i Tuengveien hver morgen kl 07.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Lena Øverby</dc:creator>
  <cp:lastModifiedBy>Lena Øverby</cp:lastModifiedBy>
  <cp:revision>1</cp:revision>
  <dcterms:created xsi:type="dcterms:W3CDTF">2025-04-10T08:40:58Z</dcterms:created>
  <dcterms:modified xsi:type="dcterms:W3CDTF">2025-08-11T12:19:51Z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0x010100481B4A18BA15A748903E100198650D5A</vt:lpwstr>
  </property>
  <property fmtid="{D5CDD505-2E9C-101B-9397-08002B2CF9AE}" pid="3" name="MediaServiceImageTags">
    <vt:lpwstr/>
  </property>
</Properties>
</file>