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6" r:id="rId5"/>
    <p:sldId id="257" r:id="rId6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57CF88-287C-724A-91E7-FA5EE3EF9369}" v="4" dt="2025-08-11T12:21:24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0"/>
    <p:restoredTop sz="94658"/>
  </p:normalViewPr>
  <p:slideViewPr>
    <p:cSldViewPr snapToGrid="0">
      <p:cViewPr varScale="1">
        <p:scale>
          <a:sx n="69" d="100"/>
          <a:sy n="69" d="100"/>
        </p:scale>
        <p:origin x="306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789CA-95ED-0E47-8728-4CC5B8017A31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D8A6D-7276-594D-A63B-859D62C30B0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958744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1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083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618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3848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99810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58352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82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69521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3944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040767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05230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79933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68485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12395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147001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C9A9369-9E1E-5C5A-5E12-ABF9BA56FFD8}"/>
              </a:ext>
            </a:extLst>
          </p:cNvPr>
          <p:cNvSpPr/>
          <p:nvPr/>
        </p:nvSpPr>
        <p:spPr>
          <a:xfrm>
            <a:off x="0" y="9822873"/>
            <a:ext cx="11430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C0394-7C0F-A2EB-3E42-1F9438D6F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944014"/>
            <a:ext cx="5183332" cy="2354214"/>
          </a:xfrm>
        </p:spPr>
        <p:txBody>
          <a:bodyPr/>
          <a:lstStyle/>
          <a:p>
            <a:pPr algn="l"/>
            <a:r>
              <a:rPr lang="en-NO" b="1" dirty="0">
                <a:latin typeface="Arial" panose="020B0604020202020204" pitchFamily="34" charset="0"/>
                <a:cs typeface="Arial" panose="020B0604020202020204" pitchFamily="34" charset="0"/>
              </a:rPr>
              <a:t>Ledig </a:t>
            </a:r>
            <a:br>
              <a:rPr lang="en-NO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O" b="1" dirty="0">
                <a:latin typeface="Arial" panose="020B0604020202020204" pitchFamily="34" charset="0"/>
                <a:cs typeface="Arial" panose="020B0604020202020204" pitchFamily="34" charset="0"/>
              </a:rPr>
              <a:t>stilling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E94F93-F0DA-FDD0-891B-E9C8E2F39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580304"/>
            <a:ext cx="5183332" cy="1311803"/>
          </a:xfrm>
        </p:spPr>
        <p:txBody>
          <a:bodyPr/>
          <a:lstStyle/>
          <a:p>
            <a:pPr algn="l"/>
            <a:r>
              <a:rPr lang="en-NO" dirty="0"/>
              <a:t>KEY ACCOUNT</a:t>
            </a:r>
          </a:p>
          <a:p>
            <a:pPr algn="l"/>
            <a:r>
              <a:rPr lang="en-NO" dirty="0"/>
              <a:t>MANAGER</a:t>
            </a:r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6C4BFC42-F3B3-66FD-B23F-0CF3F0803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9" y="10302692"/>
            <a:ext cx="4357696" cy="637712"/>
          </a:xfrm>
          <a:prstGeom prst="rect">
            <a:avLst/>
          </a:prstGeom>
        </p:spPr>
      </p:pic>
      <p:pic>
        <p:nvPicPr>
          <p:cNvPr id="8" name="Picture 7" descr="A truck on the road&#10;&#10;AI-generated content may be incorrect.">
            <a:extLst>
              <a:ext uri="{FF2B5EF4-FFF2-40B4-BE49-F238E27FC236}">
                <a16:creationId xmlns:a16="http://schemas.microsoft.com/office/drawing/2014/main" id="{F3B01077-76B1-688D-84D9-72D07BB715C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429" r="47783" b="7441"/>
          <a:stretch/>
        </p:blipFill>
        <p:spPr>
          <a:xfrm>
            <a:off x="5715000" y="0"/>
            <a:ext cx="5715000" cy="9822873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E7F4EE86-4585-8224-0C14-9832A2F54851}"/>
              </a:ext>
            </a:extLst>
          </p:cNvPr>
          <p:cNvSpPr txBox="1">
            <a:spLocks/>
          </p:cNvSpPr>
          <p:nvPr/>
        </p:nvSpPr>
        <p:spPr>
          <a:xfrm>
            <a:off x="857250" y="7966358"/>
            <a:ext cx="5183332" cy="1311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143000" rtl="0" eaLnBrk="1" latinLnBrk="0" hangingPunct="1">
              <a:lnSpc>
                <a:spcPct val="90000"/>
              </a:lnSpc>
              <a:spcBef>
                <a:spcPts val="12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1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4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7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29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0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72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en-GB" sz="2500" dirty="0" err="1">
                <a:effectLst/>
                <a:latin typeface="Arial" panose="020B0604020202020204" pitchFamily="34" charset="0"/>
              </a:rPr>
              <a:t>Arbeidssted</a:t>
            </a:r>
            <a:r>
              <a:rPr lang="en-GB" sz="2500" dirty="0">
                <a:effectLst/>
                <a:latin typeface="Arial" panose="020B0604020202020204" pitchFamily="34" charset="0"/>
              </a:rPr>
              <a:t>: </a:t>
            </a:r>
            <a:r>
              <a:rPr lang="en-GB" sz="2500" b="1" dirty="0">
                <a:effectLst/>
                <a:latin typeface="Arial" panose="020B0604020202020204" pitchFamily="34" charset="0"/>
              </a:rPr>
              <a:t>Oslo</a:t>
            </a:r>
            <a:endParaRPr lang="en-GB" sz="2500" dirty="0">
              <a:effectLst/>
              <a:latin typeface="Arial" panose="020B0604020202020204" pitchFamily="34" charset="0"/>
            </a:endParaRPr>
          </a:p>
          <a:p>
            <a:pPr algn="l"/>
            <a:r>
              <a:rPr lang="en-GB" sz="2500" dirty="0" err="1">
                <a:effectLst/>
                <a:latin typeface="Arial" panose="020B0604020202020204" pitchFamily="34" charset="0"/>
              </a:rPr>
              <a:t>Søknadsfrist</a:t>
            </a:r>
            <a:r>
              <a:rPr lang="en-GB" sz="2500" dirty="0">
                <a:effectLst/>
                <a:latin typeface="Arial" panose="020B0604020202020204" pitchFamily="34" charset="0"/>
              </a:rPr>
              <a:t>: </a:t>
            </a:r>
            <a:r>
              <a:rPr lang="en-GB" sz="2500" b="1" dirty="0">
                <a:effectLst/>
                <a:latin typeface="Arial" panose="020B0604020202020204" pitchFamily="34" charset="0"/>
              </a:rPr>
              <a:t>23.03.2025</a:t>
            </a:r>
            <a:endParaRPr lang="en-GB" sz="2500" dirty="0"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D99E6A-219C-3A45-F00D-861A1A13D777}"/>
              </a:ext>
            </a:extLst>
          </p:cNvPr>
          <p:cNvSpPr/>
          <p:nvPr/>
        </p:nvSpPr>
        <p:spPr>
          <a:xfrm>
            <a:off x="926526" y="5035592"/>
            <a:ext cx="931772" cy="104444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4ED4DA-89FF-E9B1-E98C-6CC9962FD8CF}"/>
              </a:ext>
            </a:extLst>
          </p:cNvPr>
          <p:cNvSpPr/>
          <p:nvPr/>
        </p:nvSpPr>
        <p:spPr>
          <a:xfrm>
            <a:off x="926526" y="7051205"/>
            <a:ext cx="931772" cy="104444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17F4583-9294-303E-A126-81D2B0322A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6" b="-6"/>
          <a:stretch>
            <a:fillRect/>
          </a:stretch>
        </p:blipFill>
        <p:spPr>
          <a:xfrm>
            <a:off x="6604000" y="491352"/>
            <a:ext cx="4126204" cy="370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86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F7CA3E-C652-80E9-FA2E-303880803597}"/>
              </a:ext>
            </a:extLst>
          </p:cNvPr>
          <p:cNvSpPr/>
          <p:nvPr/>
        </p:nvSpPr>
        <p:spPr>
          <a:xfrm>
            <a:off x="0" y="0"/>
            <a:ext cx="11430000" cy="11429999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8" name="Picture 7" descr="A truck on the road&#10;&#10;AI-generated content may be incorrect.">
            <a:extLst>
              <a:ext uri="{FF2B5EF4-FFF2-40B4-BE49-F238E27FC236}">
                <a16:creationId xmlns:a16="http://schemas.microsoft.com/office/drawing/2014/main" id="{74F213E1-8CD6-5D84-3F90-04C77232ED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" t="532" r="46404" b="15947"/>
          <a:stretch/>
        </p:blipFill>
        <p:spPr>
          <a:xfrm>
            <a:off x="926526" y="0"/>
            <a:ext cx="9576948" cy="714669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DF26DE0-91A1-DB58-0C18-88F40CF798EE}"/>
              </a:ext>
            </a:extLst>
          </p:cNvPr>
          <p:cNvSpPr txBox="1">
            <a:spLocks/>
          </p:cNvSpPr>
          <p:nvPr/>
        </p:nvSpPr>
        <p:spPr>
          <a:xfrm>
            <a:off x="926526" y="8051263"/>
            <a:ext cx="4483835" cy="16884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1430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O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Ledig </a:t>
            </a:r>
            <a:br>
              <a:rPr lang="en-NO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O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stilling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E42A5E9-B0CC-B1CA-6087-71D46BA00DC8}"/>
              </a:ext>
            </a:extLst>
          </p:cNvPr>
          <p:cNvSpPr txBox="1">
            <a:spLocks/>
          </p:cNvSpPr>
          <p:nvPr/>
        </p:nvSpPr>
        <p:spPr>
          <a:xfrm>
            <a:off x="6019640" y="7867406"/>
            <a:ext cx="4283745" cy="1028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1143000" rtl="0" eaLnBrk="1" latinLnBrk="0" hangingPunct="1">
              <a:lnSpc>
                <a:spcPct val="90000"/>
              </a:lnSpc>
              <a:spcBef>
                <a:spcPts val="1250"/>
              </a:spcBef>
              <a:buFont typeface="Arial" panose="020B0604020202020204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57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28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00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71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43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4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6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7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O" sz="2800" dirty="0">
                <a:solidFill>
                  <a:schemeClr val="bg1"/>
                </a:solidFill>
              </a:rPr>
              <a:t>KEY ACCOUNT</a:t>
            </a:r>
          </a:p>
          <a:p>
            <a:pPr marL="0" indent="0">
              <a:buNone/>
            </a:pPr>
            <a:r>
              <a:rPr lang="en-NO" sz="2800" dirty="0">
                <a:solidFill>
                  <a:schemeClr val="bg1"/>
                </a:solidFill>
              </a:rPr>
              <a:t>MANAGER</a:t>
            </a:r>
          </a:p>
        </p:txBody>
      </p:sp>
      <p:pic>
        <p:nvPicPr>
          <p:cNvPr id="7" name="Picture 6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4B9935D5-CE1F-84BA-1C44-914DC7BB9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462" y="10573212"/>
            <a:ext cx="2304272" cy="33721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EFBDEADA-B26E-FDB7-27D5-2115777CA9F1}"/>
              </a:ext>
            </a:extLst>
          </p:cNvPr>
          <p:cNvSpPr txBox="1">
            <a:spLocks/>
          </p:cNvSpPr>
          <p:nvPr/>
        </p:nvSpPr>
        <p:spPr>
          <a:xfrm>
            <a:off x="6019640" y="9030815"/>
            <a:ext cx="4283745" cy="862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143000" rtl="0" eaLnBrk="1" latinLnBrk="0" hangingPunct="1">
              <a:lnSpc>
                <a:spcPct val="90000"/>
              </a:lnSpc>
              <a:spcBef>
                <a:spcPts val="12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1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4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7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29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0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72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en-GB" sz="19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Arbeidssted</a:t>
            </a:r>
            <a:r>
              <a:rPr lang="en-GB" sz="19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Oslo</a:t>
            </a:r>
            <a:endParaRPr lang="en-GB" sz="1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en-GB" sz="19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Søknadsfrist</a:t>
            </a:r>
            <a:r>
              <a:rPr lang="en-GB" sz="19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23.03.2025</a:t>
            </a:r>
            <a:endParaRPr lang="en-GB" sz="1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962F92-A09A-7065-2233-B2F6ECC620C9}"/>
              </a:ext>
            </a:extLst>
          </p:cNvPr>
          <p:cNvSpPr/>
          <p:nvPr/>
        </p:nvSpPr>
        <p:spPr>
          <a:xfrm rot="5400000" flipV="1">
            <a:off x="4027127" y="8820604"/>
            <a:ext cx="179245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287167-DE48-2AD6-18A7-ED44C2E7D4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6" b="-6"/>
          <a:stretch>
            <a:fillRect/>
          </a:stretch>
        </p:blipFill>
        <p:spPr>
          <a:xfrm>
            <a:off x="1531142" y="452634"/>
            <a:ext cx="3611584" cy="324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39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5a1af5-4919-4b68-be54-f720ad520102">
      <Terms xmlns="http://schemas.microsoft.com/office/infopath/2007/PartnerControls"/>
    </lcf76f155ced4ddcb4097134ff3c332f>
    <TaxCatchAll xmlns="184ea5c8-24f0-4163-9d4a-fb139e8664e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1B4A18BA15A748903E100198650D5A" ma:contentTypeVersion="19" ma:contentTypeDescription="Opprett et nytt dokument." ma:contentTypeScope="" ma:versionID="384068c8624d9edce2ede011e20f0d3a">
  <xsd:schema xmlns:xsd="http://www.w3.org/2001/XMLSchema" xmlns:xs="http://www.w3.org/2001/XMLSchema" xmlns:p="http://schemas.microsoft.com/office/2006/metadata/properties" xmlns:ns2="ce5a1af5-4919-4b68-be54-f720ad520102" xmlns:ns3="184ea5c8-24f0-4163-9d4a-fb139e8664ef" targetNamespace="http://schemas.microsoft.com/office/2006/metadata/properties" ma:root="true" ma:fieldsID="f0c992c037e725173a1de70ab36a60b4" ns2:_="" ns3:_="">
    <xsd:import namespace="ce5a1af5-4919-4b68-be54-f720ad520102"/>
    <xsd:import namespace="184ea5c8-24f0-4163-9d4a-fb139e8664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a1af5-4919-4b68-be54-f720ad5201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emerkelapper" ma:readOnly="false" ma:fieldId="{5cf76f15-5ced-4ddc-b409-7134ff3c332f}" ma:taxonomyMulti="true" ma:sspId="4d5bdd80-2601-4eaf-b979-6506ae838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ea5c8-24f0-4163-9d4a-fb139e8664e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6c69695-281b-440c-b5d6-f67d817906b0}" ma:internalName="TaxCatchAll" ma:showField="CatchAllData" ma:web="184ea5c8-24f0-4163-9d4a-fb139e8664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8CBEB8-9896-4248-BE46-9B185858AE9C}">
  <ds:schemaRefs>
    <ds:schemaRef ds:uri="http://purl.org/dc/terms/"/>
    <ds:schemaRef ds:uri="http://purl.org/dc/elements/1.1/"/>
    <ds:schemaRef ds:uri="ce5a1af5-4919-4b68-be54-f720ad520102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184ea5c8-24f0-4163-9d4a-fb139e8664ef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C8FCC-9930-4AC1-8870-9C8BD88BAA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880270-6561-48C9-AFAE-78A46A5B4C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5a1af5-4919-4b68-be54-f720ad520102"/>
    <ds:schemaRef ds:uri="184ea5c8-24f0-4163-9d4a-fb139e8664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25</Words>
  <Application>Microsoft Macintosh PowerPoint</Application>
  <PresentationFormat>Custom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Ledig  stilling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Lena Øverby</dc:creator>
  <cp:lastModifiedBy>Lena Øverby</cp:lastModifiedBy>
  <cp:revision>2</cp:revision>
  <dcterms:created xsi:type="dcterms:W3CDTF">2025-04-10T08:40:58Z</dcterms:created>
  <dcterms:modified xsi:type="dcterms:W3CDTF">2025-08-11T12:22:16Z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0x010100481B4A18BA15A748903E100198650D5A</vt:lpwstr>
  </property>
</Properties>
</file>